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8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9507200" cy="109728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94608" autoAdjust="0"/>
  </p:normalViewPr>
  <p:slideViewPr>
    <p:cSldViewPr>
      <p:cViewPr>
        <p:scale>
          <a:sx n="50" d="100"/>
          <a:sy n="50" d="100"/>
        </p:scale>
        <p:origin x="-754" y="-125"/>
      </p:cViewPr>
      <p:guideLst>
        <p:guide orient="horz" pos="3456"/>
        <p:guide pos="6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50416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0972800"/>
          <a:chOff x="0" y="0"/>
          <a:chExt cx="19507200" cy="109728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0</Words>
  <Application>Microsoft Office PowerPoint</Application>
  <PresentationFormat>Custom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17</cp:revision>
  <dcterms:created xsi:type="dcterms:W3CDTF">2023-12-02T03:31:34Z</dcterms:created>
  <dcterms:modified xsi:type="dcterms:W3CDTF">2023-12-02T10:16:04Z</dcterms:modified>
</cp:coreProperties>
</file>